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Poppins Light" charset="0"/>
      <p:regular r:id="rId7"/>
      <p:bold r:id="rId8"/>
      <p:italic r:id="rId9"/>
      <p:boldItalic r:id="rId10"/>
    </p:embeddedFont>
    <p:embeddedFont>
      <p:font typeface="Andalus" pitchFamily="18" charset="-78"/>
      <p:regular r:id="rId11"/>
    </p:embeddedFont>
    <p:embeddedFont>
      <p:font typeface="Poppins"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D5C9878-8888-4DD7-8CDB-75BD76FD10AD}">
  <a:tblStyle styleId="{AD5C9878-8888-4DD7-8CDB-75BD76FD10A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1" d="100"/>
          <a:sy n="121" d="100"/>
        </p:scale>
        <p:origin x="-10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763633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4581150" y="1759800"/>
            <a:ext cx="4371926" cy="3210074"/>
          </a:xfrm>
          <a:prstGeom prst="rect">
            <a:avLst/>
          </a:prstGeom>
          <a:noFill/>
          <a:ln>
            <a:noFill/>
          </a:ln>
        </p:spPr>
      </p:pic>
      <p:sp>
        <p:nvSpPr>
          <p:cNvPr id="11" name="Google Shape;11;p2"/>
          <p:cNvSpPr txBox="1">
            <a:spLocks noGrp="1"/>
          </p:cNvSpPr>
          <p:nvPr>
            <p:ph type="ctrTitle"/>
          </p:nvPr>
        </p:nvSpPr>
        <p:spPr>
          <a:xfrm>
            <a:off x="685800" y="696425"/>
            <a:ext cx="5391000" cy="2930400"/>
          </a:xfrm>
          <a:prstGeom prst="rect">
            <a:avLst/>
          </a:prstGeom>
        </p:spPr>
        <p:txBody>
          <a:bodyPr spcFirstLastPara="1" wrap="square" lIns="0" tIns="0" rIns="0" bIns="0" anchor="t"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5150275" y="2175625"/>
            <a:ext cx="3879000" cy="2870460"/>
          </a:xfrm>
          <a:prstGeom prst="rect">
            <a:avLst/>
          </a:prstGeom>
          <a:noFill/>
          <a:ln>
            <a:noFill/>
          </a:ln>
        </p:spPr>
      </p:pic>
      <p:sp>
        <p:nvSpPr>
          <p:cNvPr id="14" name="Google Shape;14;p3"/>
          <p:cNvSpPr txBox="1">
            <a:spLocks noGrp="1"/>
          </p:cNvSpPr>
          <p:nvPr>
            <p:ph type="ctrTitle"/>
          </p:nvPr>
        </p:nvSpPr>
        <p:spPr>
          <a:xfrm>
            <a:off x="685800" y="1811950"/>
            <a:ext cx="49731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685800" y="3144850"/>
            <a:ext cx="24936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1800"/>
              <a:buNone/>
              <a:defRPr sz="1800">
                <a:solidFill>
                  <a:schemeClr val="accent5"/>
                </a:solidFill>
              </a:defRPr>
            </a:lvl1pPr>
            <a:lvl2pPr lvl="1" rtl="0">
              <a:spcBef>
                <a:spcPts val="0"/>
              </a:spcBef>
              <a:spcAft>
                <a:spcPts val="0"/>
              </a:spcAft>
              <a:buSzPts val="1800"/>
              <a:buNone/>
              <a:defRPr sz="1800">
                <a:solidFill>
                  <a:schemeClr val="accent5"/>
                </a:solidFill>
              </a:defRPr>
            </a:lvl2pPr>
            <a:lvl3pPr lvl="2" rtl="0">
              <a:spcBef>
                <a:spcPts val="0"/>
              </a:spcBef>
              <a:spcAft>
                <a:spcPts val="0"/>
              </a:spcAft>
              <a:buClr>
                <a:schemeClr val="accent5"/>
              </a:buClr>
              <a:buSzPts val="1800"/>
              <a:buNone/>
              <a:defRPr sz="1800">
                <a:solidFill>
                  <a:schemeClr val="accent5"/>
                </a:solidFill>
              </a:defRPr>
            </a:lvl3pPr>
            <a:lvl4pPr lvl="3" rtl="0">
              <a:spcBef>
                <a:spcPts val="0"/>
              </a:spcBef>
              <a:spcAft>
                <a:spcPts val="0"/>
              </a:spcAft>
              <a:buClr>
                <a:schemeClr val="accent5"/>
              </a:buClr>
              <a:buSzPts val="1800"/>
              <a:buNone/>
              <a:defRPr sz="1800">
                <a:solidFill>
                  <a:schemeClr val="accent5"/>
                </a:solidFill>
              </a:defRPr>
            </a:lvl4pPr>
            <a:lvl5pPr lvl="4" rtl="0">
              <a:spcBef>
                <a:spcPts val="0"/>
              </a:spcBef>
              <a:spcAft>
                <a:spcPts val="0"/>
              </a:spcAft>
              <a:buClr>
                <a:schemeClr val="accent5"/>
              </a:buClr>
              <a:buSzPts val="1800"/>
              <a:buNone/>
              <a:defRPr sz="1800">
                <a:solidFill>
                  <a:schemeClr val="accent5"/>
                </a:solidFill>
              </a:defRPr>
            </a:lvl5pPr>
            <a:lvl6pPr lvl="5" rtl="0">
              <a:spcBef>
                <a:spcPts val="0"/>
              </a:spcBef>
              <a:spcAft>
                <a:spcPts val="0"/>
              </a:spcAft>
              <a:buClr>
                <a:schemeClr val="accent5"/>
              </a:buClr>
              <a:buSzPts val="1800"/>
              <a:buNone/>
              <a:defRPr sz="1800">
                <a:solidFill>
                  <a:schemeClr val="accent5"/>
                </a:solidFill>
              </a:defRPr>
            </a:lvl6pPr>
            <a:lvl7pPr lvl="6" rtl="0">
              <a:spcBef>
                <a:spcPts val="0"/>
              </a:spcBef>
              <a:spcAft>
                <a:spcPts val="0"/>
              </a:spcAft>
              <a:buClr>
                <a:schemeClr val="accent5"/>
              </a:buClr>
              <a:buSzPts val="1800"/>
              <a:buNone/>
              <a:defRPr sz="1800">
                <a:solidFill>
                  <a:schemeClr val="accent5"/>
                </a:solidFill>
              </a:defRPr>
            </a:lvl7pPr>
            <a:lvl8pPr lvl="7" rtl="0">
              <a:spcBef>
                <a:spcPts val="0"/>
              </a:spcBef>
              <a:spcAft>
                <a:spcPts val="0"/>
              </a:spcAft>
              <a:buClr>
                <a:schemeClr val="accent5"/>
              </a:buClr>
              <a:buSzPts val="1800"/>
              <a:buNone/>
              <a:defRPr sz="1800">
                <a:solidFill>
                  <a:schemeClr val="accent5"/>
                </a:solidFill>
              </a:defRPr>
            </a:lvl8pPr>
            <a:lvl9pPr lvl="8" rtl="0">
              <a:spcBef>
                <a:spcPts val="0"/>
              </a:spcBef>
              <a:spcAft>
                <a:spcPts val="0"/>
              </a:spcAft>
              <a:buClr>
                <a:schemeClr val="accent5"/>
              </a:buClr>
              <a:buSzPts val="1800"/>
              <a:buNone/>
              <a:defRPr sz="18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5458204" y="2372421"/>
            <a:ext cx="3533400" cy="2618625"/>
          </a:xfrm>
          <a:prstGeom prst="rect">
            <a:avLst/>
          </a:prstGeom>
          <a:noFill/>
          <a:ln>
            <a:noFill/>
          </a:ln>
        </p:spPr>
      </p:pic>
      <p:sp>
        <p:nvSpPr>
          <p:cNvPr id="35" name="Google Shape;35;p7"/>
          <p:cNvSpPr txBox="1">
            <a:spLocks noGrp="1"/>
          </p:cNvSpPr>
          <p:nvPr>
            <p:ph type="title"/>
          </p:nvPr>
        </p:nvSpPr>
        <p:spPr>
          <a:xfrm>
            <a:off x="457200" y="1044175"/>
            <a:ext cx="6300300" cy="857400"/>
          </a:xfrm>
          <a:prstGeom prst="rect">
            <a:avLst/>
          </a:prstGeom>
        </p:spPr>
        <p:txBody>
          <a:bodyPr spcFirstLastPara="1" wrap="square" lIns="0" tIns="0" rIns="0" bIns="0"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6" name="Google Shape;36;p7"/>
          <p:cNvSpPr txBox="1">
            <a:spLocks noGrp="1"/>
          </p:cNvSpPr>
          <p:nvPr>
            <p:ph type="body" idx="1"/>
          </p:nvPr>
        </p:nvSpPr>
        <p:spPr>
          <a:xfrm>
            <a:off x="457200" y="2082325"/>
            <a:ext cx="2392500" cy="2767200"/>
          </a:xfrm>
          <a:prstGeom prst="rect">
            <a:avLst/>
          </a:prstGeom>
        </p:spPr>
        <p:txBody>
          <a:bodyPr spcFirstLastPara="1" wrap="square" lIns="0" tIns="0" rIns="0" bIns="0"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7" name="Google Shape;37;p7"/>
          <p:cNvSpPr txBox="1">
            <a:spLocks noGrp="1"/>
          </p:cNvSpPr>
          <p:nvPr>
            <p:ph type="body" idx="2"/>
          </p:nvPr>
        </p:nvSpPr>
        <p:spPr>
          <a:xfrm>
            <a:off x="2993928" y="2082325"/>
            <a:ext cx="2392500" cy="2767200"/>
          </a:xfrm>
          <a:prstGeom prst="rect">
            <a:avLst/>
          </a:prstGeom>
        </p:spPr>
        <p:txBody>
          <a:bodyPr spcFirstLastPara="1" wrap="square" lIns="0" tIns="0" rIns="0" bIns="0"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8" name="Google Shape;38;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pic>
        <p:nvPicPr>
          <p:cNvPr id="57" name="Google Shape;57;p12"/>
          <p:cNvPicPr preferRelativeResize="0"/>
          <p:nvPr/>
        </p:nvPicPr>
        <p:blipFill>
          <a:blip r:embed="rId2">
            <a:alphaModFix/>
          </a:blip>
          <a:stretch>
            <a:fillRect/>
          </a:stretch>
        </p:blipFill>
        <p:spPr>
          <a:xfrm>
            <a:off x="5541170" y="2518284"/>
            <a:ext cx="3450425" cy="2472825"/>
          </a:xfrm>
          <a:prstGeom prst="rect">
            <a:avLst/>
          </a:prstGeom>
          <a:noFill/>
          <a:ln>
            <a:noFill/>
          </a:ln>
        </p:spPr>
      </p:pic>
      <p:sp>
        <p:nvSpPr>
          <p:cNvPr id="58" name="Google Shape;58;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44175"/>
            <a:ext cx="63003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1pPr>
            <a:lvl2pPr lvl="1">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2pPr>
            <a:lvl3pPr lvl="2">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3pPr>
            <a:lvl4pPr lvl="3">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4pPr>
            <a:lvl5pPr lvl="4">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5pPr>
            <a:lvl6pPr lvl="5">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6pPr>
            <a:lvl7pPr lvl="6">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7pPr>
            <a:lvl8pPr lvl="7">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8pPr>
            <a:lvl9pPr lvl="8">
              <a:spcBef>
                <a:spcPts val="0"/>
              </a:spcBef>
              <a:spcAft>
                <a:spcPts val="0"/>
              </a:spcAft>
              <a:buClr>
                <a:schemeClr val="dk2"/>
              </a:buClr>
              <a:buSzPts val="4800"/>
              <a:buFont typeface="Poppins"/>
              <a:buNone/>
              <a:defRPr sz="4800" b="1">
                <a:solidFill>
                  <a:schemeClr val="dk2"/>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457200" y="2038350"/>
            <a:ext cx="4929300" cy="1862700"/>
          </a:xfrm>
          <a:prstGeom prst="rect">
            <a:avLst/>
          </a:prstGeom>
          <a:noFill/>
          <a:ln>
            <a:noFill/>
          </a:ln>
        </p:spPr>
        <p:txBody>
          <a:bodyPr spcFirstLastPara="1" wrap="square" lIns="0" tIns="0" rIns="0" bIns="0" anchor="t" anchorCtr="0">
            <a:noAutofit/>
          </a:bodyPr>
          <a:lstStyle>
            <a:lvl1pPr marL="457200" lvl="0" indent="-368300">
              <a:lnSpc>
                <a:spcPct val="115000"/>
              </a:lnSpc>
              <a:spcBef>
                <a:spcPts val="600"/>
              </a:spcBef>
              <a:spcAft>
                <a:spcPts val="0"/>
              </a:spcAft>
              <a:buClr>
                <a:schemeClr val="dk2"/>
              </a:buClr>
              <a:buSzPts val="2200"/>
              <a:buFont typeface="Muli"/>
              <a:buChar char="●"/>
              <a:defRPr sz="2200">
                <a:solidFill>
                  <a:schemeClr val="dk1"/>
                </a:solidFill>
                <a:latin typeface="Muli"/>
                <a:ea typeface="Muli"/>
                <a:cs typeface="Muli"/>
                <a:sym typeface="Muli"/>
              </a:defRPr>
            </a:lvl1pPr>
            <a:lvl2pPr marL="914400" lvl="1" indent="-368300">
              <a:lnSpc>
                <a:spcPct val="115000"/>
              </a:lnSpc>
              <a:spcBef>
                <a:spcPts val="0"/>
              </a:spcBef>
              <a:spcAft>
                <a:spcPts val="0"/>
              </a:spcAft>
              <a:buClr>
                <a:schemeClr val="accent5"/>
              </a:buClr>
              <a:buSzPts val="2200"/>
              <a:buFont typeface="Muli"/>
              <a:buChar char="○"/>
              <a:defRPr sz="2200">
                <a:solidFill>
                  <a:schemeClr val="dk1"/>
                </a:solidFill>
                <a:latin typeface="Muli"/>
                <a:ea typeface="Muli"/>
                <a:cs typeface="Muli"/>
                <a:sym typeface="Muli"/>
              </a:defRPr>
            </a:lvl2pPr>
            <a:lvl3pPr marL="1371600" lvl="2" indent="-368300">
              <a:lnSpc>
                <a:spcPct val="115000"/>
              </a:lnSpc>
              <a:spcBef>
                <a:spcPts val="0"/>
              </a:spcBef>
              <a:spcAft>
                <a:spcPts val="0"/>
              </a:spcAft>
              <a:buClr>
                <a:schemeClr val="accent4"/>
              </a:buClr>
              <a:buSzPts val="2200"/>
              <a:buFont typeface="Muli"/>
              <a:buChar char="■"/>
              <a:defRPr sz="2200">
                <a:solidFill>
                  <a:schemeClr val="dk1"/>
                </a:solidFill>
                <a:latin typeface="Muli"/>
                <a:ea typeface="Muli"/>
                <a:cs typeface="Muli"/>
                <a:sym typeface="Muli"/>
              </a:defRPr>
            </a:lvl3pPr>
            <a:lvl4pPr marL="1828800" lvl="3" indent="-368300">
              <a:lnSpc>
                <a:spcPct val="115000"/>
              </a:lnSpc>
              <a:spcBef>
                <a:spcPts val="0"/>
              </a:spcBef>
              <a:spcAft>
                <a:spcPts val="0"/>
              </a:spcAft>
              <a:buClr>
                <a:schemeClr val="dk1"/>
              </a:buClr>
              <a:buSzPts val="2200"/>
              <a:buFont typeface="Muli"/>
              <a:buChar char="●"/>
              <a:defRPr sz="2200">
                <a:solidFill>
                  <a:schemeClr val="dk1"/>
                </a:solidFill>
                <a:latin typeface="Muli"/>
                <a:ea typeface="Muli"/>
                <a:cs typeface="Muli"/>
                <a:sym typeface="Muli"/>
              </a:defRPr>
            </a:lvl4pPr>
            <a:lvl5pPr marL="2286000" lvl="4" indent="-368300">
              <a:lnSpc>
                <a:spcPct val="115000"/>
              </a:lnSpc>
              <a:spcBef>
                <a:spcPts val="0"/>
              </a:spcBef>
              <a:spcAft>
                <a:spcPts val="0"/>
              </a:spcAft>
              <a:buClr>
                <a:schemeClr val="dk1"/>
              </a:buClr>
              <a:buSzPts val="2200"/>
              <a:buFont typeface="Muli"/>
              <a:buChar char="○"/>
              <a:defRPr sz="2200">
                <a:solidFill>
                  <a:schemeClr val="dk1"/>
                </a:solidFill>
                <a:latin typeface="Muli"/>
                <a:ea typeface="Muli"/>
                <a:cs typeface="Muli"/>
                <a:sym typeface="Muli"/>
              </a:defRPr>
            </a:lvl5pPr>
            <a:lvl6pPr marL="2743200" lvl="5" indent="-368300">
              <a:lnSpc>
                <a:spcPct val="115000"/>
              </a:lnSpc>
              <a:spcBef>
                <a:spcPts val="0"/>
              </a:spcBef>
              <a:spcAft>
                <a:spcPts val="0"/>
              </a:spcAft>
              <a:buClr>
                <a:schemeClr val="dk1"/>
              </a:buClr>
              <a:buSzPts val="2200"/>
              <a:buFont typeface="Muli"/>
              <a:buChar char="■"/>
              <a:defRPr sz="2200">
                <a:solidFill>
                  <a:schemeClr val="dk1"/>
                </a:solidFill>
                <a:latin typeface="Muli"/>
                <a:ea typeface="Muli"/>
                <a:cs typeface="Muli"/>
                <a:sym typeface="Muli"/>
              </a:defRPr>
            </a:lvl6pPr>
            <a:lvl7pPr marL="3200400" lvl="6" indent="-368300">
              <a:lnSpc>
                <a:spcPct val="115000"/>
              </a:lnSpc>
              <a:spcBef>
                <a:spcPts val="0"/>
              </a:spcBef>
              <a:spcAft>
                <a:spcPts val="0"/>
              </a:spcAft>
              <a:buClr>
                <a:schemeClr val="dk1"/>
              </a:buClr>
              <a:buSzPts val="2200"/>
              <a:buFont typeface="Muli"/>
              <a:buChar char="●"/>
              <a:defRPr sz="2200">
                <a:solidFill>
                  <a:schemeClr val="dk1"/>
                </a:solidFill>
                <a:latin typeface="Muli"/>
                <a:ea typeface="Muli"/>
                <a:cs typeface="Muli"/>
                <a:sym typeface="Muli"/>
              </a:defRPr>
            </a:lvl7pPr>
            <a:lvl8pPr marL="3657600" lvl="7" indent="-368300">
              <a:lnSpc>
                <a:spcPct val="115000"/>
              </a:lnSpc>
              <a:spcBef>
                <a:spcPts val="0"/>
              </a:spcBef>
              <a:spcAft>
                <a:spcPts val="0"/>
              </a:spcAft>
              <a:buClr>
                <a:schemeClr val="dk1"/>
              </a:buClr>
              <a:buSzPts val="2200"/>
              <a:buFont typeface="Muli"/>
              <a:buChar char="○"/>
              <a:defRPr sz="2200">
                <a:solidFill>
                  <a:schemeClr val="dk1"/>
                </a:solidFill>
                <a:latin typeface="Muli"/>
                <a:ea typeface="Muli"/>
                <a:cs typeface="Muli"/>
                <a:sym typeface="Muli"/>
              </a:defRPr>
            </a:lvl8pPr>
            <a:lvl9pPr marL="4114800" lvl="8" indent="-368300">
              <a:lnSpc>
                <a:spcPct val="115000"/>
              </a:lnSpc>
              <a:spcBef>
                <a:spcPts val="0"/>
              </a:spcBef>
              <a:spcAft>
                <a:spcPts val="0"/>
              </a:spcAft>
              <a:buClr>
                <a:schemeClr val="dk1"/>
              </a:buClr>
              <a:buSzPts val="2200"/>
              <a:buFont typeface="Muli"/>
              <a:buChar char="■"/>
              <a:defRPr sz="2200">
                <a:solidFill>
                  <a:schemeClr val="dk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dk2"/>
                </a:solidFill>
                <a:latin typeface="Poppins Light"/>
                <a:ea typeface="Poppins Light"/>
                <a:cs typeface="Poppins Light"/>
                <a:sym typeface="Poppins Light"/>
              </a:defRPr>
            </a:lvl1pPr>
            <a:lvl2pPr lvl="1" algn="r">
              <a:buNone/>
              <a:defRPr sz="1300">
                <a:solidFill>
                  <a:schemeClr val="dk2"/>
                </a:solidFill>
                <a:latin typeface="Poppins Light"/>
                <a:ea typeface="Poppins Light"/>
                <a:cs typeface="Poppins Light"/>
                <a:sym typeface="Poppins Light"/>
              </a:defRPr>
            </a:lvl2pPr>
            <a:lvl3pPr lvl="2" algn="r">
              <a:buNone/>
              <a:defRPr sz="1300">
                <a:solidFill>
                  <a:schemeClr val="dk2"/>
                </a:solidFill>
                <a:latin typeface="Poppins Light"/>
                <a:ea typeface="Poppins Light"/>
                <a:cs typeface="Poppins Light"/>
                <a:sym typeface="Poppins Light"/>
              </a:defRPr>
            </a:lvl3pPr>
            <a:lvl4pPr lvl="3" algn="r">
              <a:buNone/>
              <a:defRPr sz="1300">
                <a:solidFill>
                  <a:schemeClr val="dk2"/>
                </a:solidFill>
                <a:latin typeface="Poppins Light"/>
                <a:ea typeface="Poppins Light"/>
                <a:cs typeface="Poppins Light"/>
                <a:sym typeface="Poppins Light"/>
              </a:defRPr>
            </a:lvl4pPr>
            <a:lvl5pPr lvl="4" algn="r">
              <a:buNone/>
              <a:defRPr sz="1300">
                <a:solidFill>
                  <a:schemeClr val="dk2"/>
                </a:solidFill>
                <a:latin typeface="Poppins Light"/>
                <a:ea typeface="Poppins Light"/>
                <a:cs typeface="Poppins Light"/>
                <a:sym typeface="Poppins Light"/>
              </a:defRPr>
            </a:lvl5pPr>
            <a:lvl6pPr lvl="5" algn="r">
              <a:buNone/>
              <a:defRPr sz="1300">
                <a:solidFill>
                  <a:schemeClr val="dk2"/>
                </a:solidFill>
                <a:latin typeface="Poppins Light"/>
                <a:ea typeface="Poppins Light"/>
                <a:cs typeface="Poppins Light"/>
                <a:sym typeface="Poppins Light"/>
              </a:defRPr>
            </a:lvl6pPr>
            <a:lvl7pPr lvl="6" algn="r">
              <a:buNone/>
              <a:defRPr sz="1300">
                <a:solidFill>
                  <a:schemeClr val="dk2"/>
                </a:solidFill>
                <a:latin typeface="Poppins Light"/>
                <a:ea typeface="Poppins Light"/>
                <a:cs typeface="Poppins Light"/>
                <a:sym typeface="Poppins Light"/>
              </a:defRPr>
            </a:lvl7pPr>
            <a:lvl8pPr lvl="7" algn="r">
              <a:buNone/>
              <a:defRPr sz="1300">
                <a:solidFill>
                  <a:schemeClr val="dk2"/>
                </a:solidFill>
                <a:latin typeface="Poppins Light"/>
                <a:ea typeface="Poppins Light"/>
                <a:cs typeface="Poppins Light"/>
                <a:sym typeface="Poppins Light"/>
              </a:defRPr>
            </a:lvl8pPr>
            <a:lvl9pPr lvl="8" algn="r">
              <a:buNone/>
              <a:defRPr sz="1300">
                <a:solidFill>
                  <a:schemeClr val="dk2"/>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8"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467544" y="267494"/>
            <a:ext cx="5470376" cy="2930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 dirty="0" smtClean="0"/>
              <a:t>Socialización. Pedagogo</a:t>
            </a:r>
            <a:br>
              <a:rPr lang="es-ES" dirty="0" smtClean="0"/>
            </a:br>
            <a:r>
              <a:rPr lang="es-ES" dirty="0" smtClean="0"/>
              <a:t>científico y deportista.</a:t>
            </a:r>
            <a:r>
              <a:rPr lang="es-ES" dirty="0" smtClean="0"/>
              <a:t/>
            </a:r>
            <a:br>
              <a:rPr lang="es-ES" dirty="0" smtClean="0"/>
            </a:br>
            <a:r>
              <a:rPr lang="es-ES" dirty="0" smtClean="0"/>
              <a:t> </a:t>
            </a:r>
            <a:br>
              <a:rPr lang="es-ES" dirty="0" smtClean="0"/>
            </a:br>
            <a:endParaRPr dirty="0"/>
          </a:p>
        </p:txBody>
      </p:sp>
      <p:sp>
        <p:nvSpPr>
          <p:cNvPr id="2" name="1 CuadroTexto"/>
          <p:cNvSpPr txBox="1"/>
          <p:nvPr/>
        </p:nvSpPr>
        <p:spPr>
          <a:xfrm>
            <a:off x="6588224" y="483518"/>
            <a:ext cx="1955985" cy="523220"/>
          </a:xfrm>
          <a:prstGeom prst="rect">
            <a:avLst/>
          </a:prstGeom>
          <a:noFill/>
        </p:spPr>
        <p:txBody>
          <a:bodyPr wrap="none" rtlCol="0">
            <a:spAutoFit/>
          </a:bodyPr>
          <a:lstStyle/>
          <a:p>
            <a:r>
              <a:rPr lang="es-ES" dirty="0" smtClean="0"/>
              <a:t>Presentado por</a:t>
            </a:r>
            <a:br>
              <a:rPr lang="es-ES" dirty="0" smtClean="0"/>
            </a:br>
            <a:r>
              <a:rPr lang="es-ES" dirty="0" smtClean="0"/>
              <a:t>Melissa Díaz Zabaleta</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457200" y="282175"/>
            <a:ext cx="63003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dirty="0" smtClean="0"/>
              <a:t>Pedagogo </a:t>
            </a:r>
            <a:endParaRPr dirty="0"/>
          </a:p>
        </p:txBody>
      </p:sp>
      <p:sp>
        <p:nvSpPr>
          <p:cNvPr id="71" name="Google Shape;71;p15"/>
          <p:cNvSpPr txBox="1">
            <a:spLocks noGrp="1"/>
          </p:cNvSpPr>
          <p:nvPr>
            <p:ph type="body" idx="2"/>
          </p:nvPr>
        </p:nvSpPr>
        <p:spPr>
          <a:xfrm>
            <a:off x="4427984" y="483518"/>
            <a:ext cx="2392500" cy="648072"/>
          </a:xfrm>
          <a:prstGeom prst="rect">
            <a:avLst/>
          </a:prstGeom>
        </p:spPr>
        <p:txBody>
          <a:bodyPr spcFirstLastPara="1" wrap="square" lIns="0" tIns="0" rIns="0" bIns="0" anchor="t" anchorCtr="0">
            <a:noAutofit/>
          </a:bodyPr>
          <a:lstStyle/>
          <a:p>
            <a:pPr marL="0" lvl="0" indent="0">
              <a:buNone/>
            </a:pPr>
            <a:r>
              <a:rPr lang="es-ES" sz="1200" b="1" dirty="0"/>
              <a:t>Howard </a:t>
            </a:r>
            <a:r>
              <a:rPr lang="es-ES" sz="1200" b="1" dirty="0" smtClean="0"/>
              <a:t>Gardner y las inteligencias múltiples. </a:t>
            </a:r>
          </a:p>
          <a:p>
            <a:pPr marL="0" lvl="0" indent="0" algn="l" rtl="0">
              <a:spcBef>
                <a:spcPts val="600"/>
              </a:spcBef>
              <a:spcAft>
                <a:spcPts val="0"/>
              </a:spcAft>
              <a:buClr>
                <a:schemeClr val="dk1"/>
              </a:buClr>
              <a:buSzPts val="1100"/>
              <a:buFont typeface="Arial"/>
              <a:buNone/>
            </a:pPr>
            <a:endParaRPr sz="1200" b="1" dirty="0">
              <a:solidFill>
                <a:srgbClr val="65617D"/>
              </a:solidFill>
            </a:endParaRPr>
          </a:p>
        </p:txBody>
      </p:sp>
      <p:sp>
        <p:nvSpPr>
          <p:cNvPr id="72" name="Google Shape;72;p15"/>
          <p:cNvSpPr txBox="1">
            <a:spLocks noGrp="1"/>
          </p:cNvSpPr>
          <p:nvPr>
            <p:ph type="body" idx="1"/>
          </p:nvPr>
        </p:nvSpPr>
        <p:spPr>
          <a:xfrm>
            <a:off x="457200" y="1320325"/>
            <a:ext cx="2392500" cy="27672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endParaRPr dirty="0">
              <a:solidFill>
                <a:srgbClr val="65617D"/>
              </a:solidFill>
            </a:endParaRPr>
          </a:p>
        </p:txBody>
      </p:sp>
      <p:sp>
        <p:nvSpPr>
          <p:cNvPr id="74" name="Google Shape;74;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275606"/>
            <a:ext cx="2376264" cy="2808312"/>
          </a:xfrm>
          <a:prstGeom prst="rect">
            <a:avLst/>
          </a:prstGeom>
        </p:spPr>
      </p:pic>
      <p:sp>
        <p:nvSpPr>
          <p:cNvPr id="3" name="2 Marcador de texto"/>
          <p:cNvSpPr>
            <a:spLocks noGrp="1"/>
          </p:cNvSpPr>
          <p:nvPr>
            <p:ph type="body" idx="2"/>
          </p:nvPr>
        </p:nvSpPr>
        <p:spPr>
          <a:xfrm>
            <a:off x="3059832" y="1131590"/>
            <a:ext cx="2586184" cy="3528392"/>
          </a:xfrm>
        </p:spPr>
        <p:txBody>
          <a:bodyPr/>
          <a:lstStyle/>
          <a:p>
            <a:r>
              <a:rPr lang="es-ES" sz="1200" dirty="0" smtClean="0">
                <a:latin typeface="Andalus" pitchFamily="18" charset="-78"/>
                <a:cs typeface="Andalus" pitchFamily="18" charset="-78"/>
              </a:rPr>
              <a:t>Es de admirar el giro que le dio al mundo al momento de postular su  desarrollo con las inteligencias múltiples.</a:t>
            </a:r>
            <a:br>
              <a:rPr lang="es-ES" sz="1200" dirty="0" smtClean="0">
                <a:latin typeface="Andalus" pitchFamily="18" charset="-78"/>
                <a:cs typeface="Andalus" pitchFamily="18" charset="-78"/>
              </a:rPr>
            </a:br>
            <a:r>
              <a:rPr lang="es-ES" sz="1200" dirty="0" smtClean="0">
                <a:latin typeface="Andalus" pitchFamily="18" charset="-78"/>
                <a:cs typeface="Andalus" pitchFamily="18" charset="-78"/>
              </a:rPr>
              <a:t> ya que antes la definición de inteligencia solo se basaba en la memorización de contenidos, entonces a partir de este aporte sucedió que el sistema educativo colaborara con este gran desarrollo.</a:t>
            </a:r>
          </a:p>
          <a:p>
            <a:r>
              <a:rPr lang="es-ES" sz="1200" dirty="0" smtClean="0">
                <a:latin typeface="Andalus" pitchFamily="18" charset="-78"/>
                <a:cs typeface="Andalus" pitchFamily="18" charset="-78"/>
              </a:rPr>
              <a:t> Entonces  estableció siete inteligencias múltiples que poseemos todos los seres humanos, no obstante cada individuo desarrolla las inteligencias de diferente grado.</a:t>
            </a:r>
          </a:p>
          <a:p>
            <a:pPr marL="127000" indent="0">
              <a:buNone/>
            </a:pPr>
            <a:endParaRPr lang="es-ES" sz="1200" dirty="0">
              <a:latin typeface="Andalus" pitchFamily="18" charset="-78"/>
              <a:cs typeface="Andalus" pitchFamily="18"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ctrTitle" idx="4294967295"/>
          </p:nvPr>
        </p:nvSpPr>
        <p:spPr>
          <a:xfrm>
            <a:off x="685800" y="440350"/>
            <a:ext cx="47913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sz="6000" dirty="0" smtClean="0"/>
              <a:t>Deportista </a:t>
            </a:r>
            <a:endParaRPr sz="6000" dirty="0"/>
          </a:p>
        </p:txBody>
      </p:sp>
      <p:sp>
        <p:nvSpPr>
          <p:cNvPr id="80" name="Google Shape;80;p16"/>
          <p:cNvSpPr txBox="1">
            <a:spLocks noGrp="1"/>
          </p:cNvSpPr>
          <p:nvPr>
            <p:ph type="subTitle" idx="4294967295"/>
          </p:nvPr>
        </p:nvSpPr>
        <p:spPr>
          <a:xfrm>
            <a:off x="685800" y="1639966"/>
            <a:ext cx="4791300" cy="2659976"/>
          </a:xfrm>
          <a:prstGeom prst="rect">
            <a:avLst/>
          </a:prstGeom>
        </p:spPr>
        <p:txBody>
          <a:bodyPr spcFirstLastPara="1" wrap="square" lIns="0" tIns="0" rIns="0" bIns="0" anchor="t" anchorCtr="0">
            <a:noAutofit/>
          </a:bodyPr>
          <a:lstStyle/>
          <a:p>
            <a:pPr marL="0" lvl="0" indent="0">
              <a:buNone/>
            </a:pPr>
            <a:r>
              <a:rPr lang="es-ES" sz="1200" dirty="0" smtClean="0"/>
              <a:t>Desde que vi una película llamada un sueño posible, es de admirar el proceso que tuvo Michael Oher, aclaro que no soy gran fan del deporte y no tengo a ningún jugador que siga.</a:t>
            </a:r>
          </a:p>
          <a:p>
            <a:pPr marL="0" lvl="0" indent="0">
              <a:buNone/>
            </a:pPr>
            <a:r>
              <a:rPr lang="es-ES" sz="1200" dirty="0" smtClean="0"/>
              <a:t>Elegí a Michael por todo lo que tuvo que pasar desde niño y hasta donde pudo llegar por ser,  Su</a:t>
            </a:r>
            <a:r>
              <a:rPr lang="es-ES" sz="1200" dirty="0"/>
              <a:t> vida tuvo un comienzo difícil, pero se convirtió en una lección sobre esfuerzo, empatía y </a:t>
            </a:r>
            <a:r>
              <a:rPr lang="es-ES" sz="1200" dirty="0" smtClean="0"/>
              <a:t>solidaridad.</a:t>
            </a:r>
          </a:p>
          <a:p>
            <a:pPr marL="0" lvl="0" indent="0">
              <a:buNone/>
            </a:pPr>
            <a:r>
              <a:rPr lang="es-ES" sz="1200" dirty="0" smtClean="0"/>
              <a:t>Desde niño paso momentos difíciles no tenia hogar, su madre era drogadicta y dormía en las calles, pero aun así no decidió elegir la vida de la calle, sin embargo en su vida apareció una nueva familia que lo acogió sin preferencia de color y lo amaron como era.</a:t>
            </a:r>
          </a:p>
          <a:p>
            <a:pPr marL="0" lvl="0" indent="0">
              <a:buNone/>
            </a:pPr>
            <a:endParaRPr lang="es-ES" sz="1200" b="1" dirty="0" smtClean="0"/>
          </a:p>
          <a:p>
            <a:pPr marL="0" lvl="0" indent="0">
              <a:buNone/>
            </a:pPr>
            <a:endParaRPr sz="1200" b="1" dirty="0">
              <a:latin typeface="Andalus" pitchFamily="18" charset="-78"/>
              <a:cs typeface="Andalus" pitchFamily="18" charset="-78"/>
            </a:endParaRPr>
          </a:p>
        </p:txBody>
      </p:sp>
      <p:sp>
        <p:nvSpPr>
          <p:cNvPr id="81" name="Google Shape;81;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627534"/>
            <a:ext cx="2065722" cy="137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300192" y="195486"/>
            <a:ext cx="1308371" cy="307777"/>
          </a:xfrm>
          <a:prstGeom prst="rect">
            <a:avLst/>
          </a:prstGeom>
        </p:spPr>
        <p:txBody>
          <a:bodyPr wrap="none">
            <a:spAutoFit/>
          </a:bodyPr>
          <a:lstStyle/>
          <a:p>
            <a:pPr marL="0" lvl="0" indent="0">
              <a:buNone/>
            </a:pPr>
            <a:r>
              <a:rPr lang="es-ES" b="1" dirty="0"/>
              <a:t>Michael Oher</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355725"/>
            <a:ext cx="2952328" cy="26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ctrTitle"/>
          </p:nvPr>
        </p:nvSpPr>
        <p:spPr>
          <a:xfrm>
            <a:off x="395536" y="339502"/>
            <a:ext cx="49731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dirty="0" smtClean="0"/>
              <a:t>Científico </a:t>
            </a:r>
            <a:endParaRPr dirty="0"/>
          </a:p>
        </p:txBody>
      </p:sp>
      <p:sp>
        <p:nvSpPr>
          <p:cNvPr id="87" name="Google Shape;87;p17"/>
          <p:cNvSpPr txBox="1">
            <a:spLocks noGrp="1"/>
          </p:cNvSpPr>
          <p:nvPr>
            <p:ph type="subTitle" idx="1"/>
          </p:nvPr>
        </p:nvSpPr>
        <p:spPr>
          <a:xfrm>
            <a:off x="4572000" y="411510"/>
            <a:ext cx="2493600" cy="36300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 b="1" dirty="0" smtClean="0"/>
              <a:t>DIMITRI MENDELEIEV</a:t>
            </a:r>
            <a:endParaRPr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771551"/>
            <a:ext cx="1810891"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23528" y="1728178"/>
            <a:ext cx="4104456" cy="2508379"/>
          </a:xfrm>
          <a:prstGeom prst="rect">
            <a:avLst/>
          </a:prstGeom>
          <a:noFill/>
        </p:spPr>
        <p:txBody>
          <a:bodyPr wrap="square" rtlCol="0">
            <a:spAutoFit/>
          </a:bodyPr>
          <a:lstStyle/>
          <a:p>
            <a:r>
              <a:rPr lang="es-ES" sz="1200" dirty="0" smtClean="0">
                <a:latin typeface="Andalus" pitchFamily="18" charset="-78"/>
                <a:cs typeface="Andalus" pitchFamily="18" charset="-78"/>
              </a:rPr>
              <a:t>Muchos conocen a este importantísimo sujeto, que fue el hijo menor de catorce hermanos, que su padre quedo ciego y la madre tuvo que trabajar en una empresa de vidrios para ayudar con la difícil situación económica.</a:t>
            </a:r>
          </a:p>
          <a:p>
            <a:r>
              <a:rPr lang="es-ES" sz="1200" dirty="0">
                <a:latin typeface="Andalus" pitchFamily="18" charset="-78"/>
                <a:cs typeface="Andalus" pitchFamily="18" charset="-78"/>
              </a:rPr>
              <a:t>murió su padre y la fábrica de vidrio sufrió un </a:t>
            </a:r>
            <a:r>
              <a:rPr lang="es-ES" sz="1200" dirty="0" smtClean="0">
                <a:latin typeface="Andalus" pitchFamily="18" charset="-78"/>
                <a:cs typeface="Andalus" pitchFamily="18" charset="-78"/>
              </a:rPr>
              <a:t>incendio, tuvieron que irse, pero aun así estudio y fue un alumno sobresaliente.</a:t>
            </a:r>
          </a:p>
          <a:p>
            <a:endParaRPr lang="es-ES" sz="1200" dirty="0">
              <a:latin typeface="Andalus" pitchFamily="18" charset="-78"/>
              <a:cs typeface="Andalus" pitchFamily="18" charset="-78"/>
            </a:endParaRPr>
          </a:p>
          <a:p>
            <a:r>
              <a:rPr lang="es-ES" sz="1200" dirty="0" smtClean="0">
                <a:latin typeface="Andalus" pitchFamily="18" charset="-78"/>
                <a:cs typeface="Andalus" pitchFamily="18" charset="-78"/>
              </a:rPr>
              <a:t>Creo que todos pasamos por momentos difíciles en la vida, pero Dios siempre tiene una gran función para cada uno de nosotros.</a:t>
            </a:r>
          </a:p>
          <a:p>
            <a:r>
              <a:rPr lang="es-ES" sz="1200" dirty="0" smtClean="0">
                <a:latin typeface="Andalus" pitchFamily="18" charset="-78"/>
                <a:cs typeface="Andalus" pitchFamily="18" charset="-78"/>
              </a:rPr>
              <a:t>Este gran señor descubrió el elemento 101 de la reconocida tabla periódica.</a:t>
            </a:r>
            <a:endParaRPr lang="es-ES" sz="1200" dirty="0">
              <a:latin typeface="Andalus" pitchFamily="18" charset="-78"/>
              <a:cs typeface="Andalus" pitchFamily="18" charset="-78"/>
            </a:endParaRPr>
          </a:p>
        </p:txBody>
      </p:sp>
    </p:spTree>
  </p:cSld>
  <p:clrMapOvr>
    <a:masterClrMapping/>
  </p:clrMapOvr>
</p:sld>
</file>

<file path=ppt/theme/theme1.xml><?xml version="1.0" encoding="utf-8"?>
<a:theme xmlns:a="http://schemas.openxmlformats.org/drawingml/2006/main" name="Gower template">
  <a:themeElements>
    <a:clrScheme name="Custom 347">
      <a:dk1>
        <a:srgbClr val="65617D"/>
      </a:dk1>
      <a:lt1>
        <a:srgbClr val="FFFFFF"/>
      </a:lt1>
      <a:dk2>
        <a:srgbClr val="A7D86D"/>
      </a:dk2>
      <a:lt2>
        <a:srgbClr val="ECEBF0"/>
      </a:lt2>
      <a:accent1>
        <a:srgbClr val="A7D86D"/>
      </a:accent1>
      <a:accent2>
        <a:srgbClr val="7CBE5F"/>
      </a:accent2>
      <a:accent3>
        <a:srgbClr val="52A551"/>
      </a:accent3>
      <a:accent4>
        <a:srgbClr val="D8D5EB"/>
      </a:accent4>
      <a:accent5>
        <a:srgbClr val="A7A4BC"/>
      </a:accent5>
      <a:accent6>
        <a:srgbClr val="65617D"/>
      </a:accent6>
      <a:hlink>
        <a:srgbClr val="65617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203</Words>
  <Application>Microsoft Office PowerPoint</Application>
  <PresentationFormat>Presentación en pantalla (16:9)</PresentationFormat>
  <Paragraphs>20</Paragraphs>
  <Slides>4</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vt:i4>
      </vt:variant>
    </vt:vector>
  </HeadingPairs>
  <TitlesOfParts>
    <vt:vector size="10" baseType="lpstr">
      <vt:lpstr>Arial</vt:lpstr>
      <vt:lpstr>Poppins Light</vt:lpstr>
      <vt:lpstr>Andalus</vt:lpstr>
      <vt:lpstr>Muli</vt:lpstr>
      <vt:lpstr>Poppins</vt:lpstr>
      <vt:lpstr>Gower template</vt:lpstr>
      <vt:lpstr>Socialización. Pedagogo científico y deportista.   </vt:lpstr>
      <vt:lpstr>Pedagogo </vt:lpstr>
      <vt:lpstr>Deportista </vt:lpstr>
      <vt:lpstr>Científico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Socialización. Pedagogo científico y deportista.</dc:title>
  <dc:creator>pc4</dc:creator>
  <cp:lastModifiedBy>pc4</cp:lastModifiedBy>
  <cp:revision>5</cp:revision>
  <dcterms:modified xsi:type="dcterms:W3CDTF">2020-09-28T16:45:20Z</dcterms:modified>
</cp:coreProperties>
</file>